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3" r:id="rId3"/>
    <p:sldId id="268" r:id="rId4"/>
    <p:sldId id="266" r:id="rId5"/>
    <p:sldId id="267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6"/>
    <a:srgbClr val="EF8778"/>
    <a:srgbClr val="D5D3BC"/>
    <a:srgbClr val="E5E3C9"/>
    <a:srgbClr val="B1D7D2"/>
    <a:srgbClr val="9FBFA5"/>
    <a:srgbClr val="D77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694"/>
  </p:normalViewPr>
  <p:slideViewPr>
    <p:cSldViewPr snapToGrid="0" snapToObjects="1">
      <p:cViewPr>
        <p:scale>
          <a:sx n="98" d="100"/>
          <a:sy n="98" d="100"/>
        </p:scale>
        <p:origin x="326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Columns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9B47-857C-CD43D9975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1-9B47-857C-CD43D9975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1-9B47-857C-CD43D99759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1-9B47-857C-CD43D99759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1-9B47-857C-CD43D99759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1-9B47-857C-CD43D997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51696"/>
        <c:axId val="842770607"/>
      </c:barChart>
      <c:catAx>
        <c:axId val="3065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2770607"/>
        <c:crosses val="autoZero"/>
        <c:auto val="1"/>
        <c:lblAlgn val="ctr"/>
        <c:lblOffset val="100"/>
        <c:noMultiLvlLbl val="0"/>
      </c:catAx>
      <c:valAx>
        <c:axId val="84277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6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9-AE4F-86E5-203C0F8D82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9-AE4F-86E5-203C0F8D82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79-AE4F-86E5-203C0F8D82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79-AE4F-86E5-203C0F8D824A}"/>
              </c:ext>
            </c:extLst>
          </c:dPt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4-B940-86C2-E0F0B5062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9F58-95F3-44F8-B33B-ED7B4EFE803F}" type="datetimeFigureOut">
              <a:rPr lang="da-DK" smtClean="0"/>
              <a:t>30-06-2020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73B3-4449-4C1E-B40F-8CE08FCADB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17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79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4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82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61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14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60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58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28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9DE735-69CB-1848-BC1A-FD1122961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7174" y="1917493"/>
            <a:ext cx="6672470" cy="2387600"/>
          </a:xfrm>
        </p:spPr>
        <p:txBody>
          <a:bodyPr anchor="b">
            <a:normAutofit/>
          </a:bodyPr>
          <a:lstStyle>
            <a:lvl1pPr algn="l">
              <a:defRPr sz="4600" spc="5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F31F-9863-5D4B-BF4A-675504B1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808" y="4397168"/>
            <a:ext cx="6672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23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5E74-F52D-1942-B105-CA67B8C5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AEC8-D65B-BD4D-874D-AD5B1D6B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8188-BCA4-D64F-A9BF-01B3CF2E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30-06-2020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E4BE-BA5B-0046-9A48-B25D03F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53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7E32-FF49-324B-877C-FA331CA74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7BD4-EE8E-4D4C-849E-51573684C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0698F-EC83-1643-8BE8-40B57867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3253-BCF5-824E-A32A-64FF3E20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30-06-2020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1FBE-C98F-B447-BABD-6415DDB5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B00D-E04F-F742-8757-228F74022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CE96-7CC9-C947-99C4-380E94BA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685D-A1D5-D349-9126-3B192F83B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EDD7E-425F-984C-93B2-1DFAE1CE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AAB21-D2D1-2147-8884-D09E6998B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4A4FC-8CDC-FA41-A8D9-324A3EE0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30-06-2020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19F26-03CA-C644-A485-B989A132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4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7C6F-8538-4446-B207-E27F6E13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05" y="457200"/>
            <a:ext cx="4547084" cy="1600200"/>
          </a:xfrm>
        </p:spPr>
        <p:txBody>
          <a:bodyPr anchor="b"/>
          <a:lstStyle>
            <a:lvl1pPr>
              <a:defRPr sz="3200">
                <a:solidFill>
                  <a:srgbClr val="EF877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55C2D-21F7-0647-A3B9-2C2DCADF2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BA6C-42D3-FC43-930E-C02E179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8305" y="2057400"/>
            <a:ext cx="4547084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794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BE894D-BDFC-D642-9558-8037ED63D611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CECB5-FDC3-B543-BEB0-4D6C65EF2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2B273-3A53-0943-A2D0-63EE805B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1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62067-3AFE-BF42-B9E9-1801D0194098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2149E-1E2C-1249-B535-21E0E1B64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34BF98-08C7-B444-B43C-7C97360C4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2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F91B6C-DDC7-124D-A0BF-EF05E273E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B7438-7305-7A4B-80A8-DC41350BF007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BBFE1-C73F-F341-BD17-20E7375EF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4BDAC-C679-7A4D-BD91-0F0B0DF32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9104" y="1000746"/>
            <a:ext cx="10412896" cy="585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000056"/>
                </a:solidFill>
              </a:defRPr>
            </a:lvl1pPr>
          </a:lstStyle>
          <a:p>
            <a:r>
              <a:rPr lang="da-DK" dirty="0" smtClean="0"/>
              <a:t>WWW.LEDELSESUGEN.DK</a:t>
            </a:r>
            <a:endParaRPr lang="da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FEE9B6-1524-4E44-BE2C-C926FA454988}"/>
              </a:ext>
            </a:extLst>
          </p:cNvPr>
          <p:cNvSpPr txBox="1">
            <a:spLocks/>
          </p:cNvSpPr>
          <p:nvPr userDrawn="1"/>
        </p:nvSpPr>
        <p:spPr>
          <a:xfrm>
            <a:off x="2574235" y="3429000"/>
            <a:ext cx="6672470" cy="79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F8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0" i="1" kern="1200" dirty="0">
                <a:solidFill>
                  <a:srgbClr val="EF8778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Søg på Ledelsesugen og find os på LinkedIn, Facebook og Twitter</a:t>
            </a:r>
            <a:endParaRPr lang="da-DK" sz="1600" b="0" kern="1200" dirty="0">
              <a:solidFill>
                <a:srgbClr val="EF8778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02FEA-3EB4-3A45-AAE7-AACEDBA35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6322" y="3168048"/>
            <a:ext cx="2148296" cy="6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05242-1B82-D74C-AF49-83130F1F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A6E0-7831-894A-BB50-C737EDE2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8F63-2729-1F4B-BB66-C71076FAD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1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FA78-A4A4-F54A-851A-38AFB5E360C4}" type="datetimeFigureOut">
              <a:rPr lang="da-DK" smtClean="0"/>
              <a:t>30-06-2020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6A75-A620-5D4E-A846-0D515EED5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05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8C7F1-A95F-2546-8BAB-06AA8F75F7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5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100" baseline="0">
          <a:solidFill>
            <a:srgbClr val="EF877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EC34-CB13-A146-BABC-351E0DD30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cs typeface="Futura" panose="020B0602020204020303" pitchFamily="34" charset="-79"/>
              </a:rPr>
              <a:t>FRONTPAGE HEADER</a:t>
            </a:r>
            <a:br>
              <a:rPr lang="da-DK" dirty="0">
                <a:cs typeface="Futura" panose="020B0602020204020303" pitchFamily="34" charset="-79"/>
              </a:rPr>
            </a:br>
            <a:r>
              <a:rPr lang="da-DK" dirty="0">
                <a:cs typeface="Futura" panose="020B0602020204020303" pitchFamily="34" charset="-79"/>
              </a:rPr>
              <a:t>IN TWO LINES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90EBE-DEA1-6F4E-85DD-CAD7F79D3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739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CBD3D-6D64-F443-8648-2F809046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2FBF6-30FC-A14A-8B60-85F2003A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Bullet</a:t>
            </a:r>
            <a:r>
              <a:rPr lang="da-DK" dirty="0"/>
              <a:t> 1</a:t>
            </a:r>
          </a:p>
          <a:p>
            <a:r>
              <a:rPr lang="da-DK" dirty="0" err="1"/>
              <a:t>Bullet</a:t>
            </a:r>
            <a:r>
              <a:rPr lang="da-DK" dirty="0"/>
              <a:t> 2</a:t>
            </a:r>
          </a:p>
          <a:p>
            <a:r>
              <a:rPr lang="da-DK" dirty="0" err="1"/>
              <a:t>Bullet</a:t>
            </a:r>
            <a:r>
              <a:rPr lang="da-DK" dirty="0"/>
              <a:t> 3</a:t>
            </a:r>
          </a:p>
          <a:p>
            <a:r>
              <a:rPr lang="da-DK" dirty="0" err="1"/>
              <a:t>Bullet</a:t>
            </a:r>
            <a:r>
              <a:rPr lang="da-DK" dirty="0"/>
              <a:t> 4</a:t>
            </a:r>
          </a:p>
          <a:p>
            <a:r>
              <a:rPr lang="da-DK" dirty="0" err="1"/>
              <a:t>Bullet</a:t>
            </a:r>
            <a:r>
              <a:rPr lang="da-DK" dirty="0"/>
              <a:t> 5</a:t>
            </a:r>
          </a:p>
          <a:p>
            <a:r>
              <a:rPr lang="da-DK" dirty="0" err="1"/>
              <a:t>Bullet</a:t>
            </a:r>
            <a:r>
              <a:rPr lang="da-DK" dirty="0"/>
              <a:t> 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9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89875-7689-6A4B-AAFF-91ED0C440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Body Header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8E059-EE90-BE4D-8A94-3CA52E34C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Body Header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DFF75-B431-DE41-B4B1-3F9707191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Oluptamus</a:t>
            </a:r>
            <a:r>
              <a:rPr lang="da-DK" dirty="0"/>
              <a:t> </a:t>
            </a:r>
            <a:r>
              <a:rPr lang="da-DK" dirty="0" err="1"/>
              <a:t>nobis</a:t>
            </a:r>
            <a:r>
              <a:rPr lang="da-DK" dirty="0"/>
              <a:t> </a:t>
            </a:r>
            <a:r>
              <a:rPr lang="da-DK" dirty="0" err="1"/>
              <a:t>autas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parunt</a:t>
            </a:r>
            <a:r>
              <a:rPr lang="da-DK" dirty="0"/>
              <a:t> </a:t>
            </a:r>
            <a:r>
              <a:rPr lang="da-DK" dirty="0" err="1"/>
              <a:t>aceatquod</a:t>
            </a:r>
            <a:r>
              <a:rPr lang="da-DK" dirty="0"/>
              <a:t> </a:t>
            </a:r>
            <a:r>
              <a:rPr lang="da-DK" dirty="0" err="1"/>
              <a:t>erum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nimpore</a:t>
            </a:r>
            <a:r>
              <a:rPr lang="da-DK" dirty="0"/>
              <a:t> </a:t>
            </a:r>
            <a:r>
              <a:rPr lang="da-DK" dirty="0" err="1"/>
              <a:t>rnatiissum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sequatus</a:t>
            </a:r>
            <a:r>
              <a:rPr lang="da-DK" dirty="0"/>
              <a:t> </a:t>
            </a:r>
            <a:r>
              <a:rPr lang="da-DK" dirty="0" err="1"/>
              <a:t>asi</a:t>
            </a:r>
            <a:r>
              <a:rPr lang="da-DK" dirty="0"/>
              <a:t> as </a:t>
            </a:r>
            <a:r>
              <a:rPr lang="da-DK" dirty="0" err="1"/>
              <a:t>dolo</a:t>
            </a:r>
            <a:r>
              <a:rPr lang="da-DK" dirty="0"/>
              <a:t> con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quasimusciam</a:t>
            </a:r>
            <a:r>
              <a:rPr lang="da-DK" dirty="0"/>
              <a:t> </a:t>
            </a:r>
            <a:r>
              <a:rPr lang="da-DK" dirty="0" err="1"/>
              <a:t>consed</a:t>
            </a:r>
            <a:r>
              <a:rPr lang="da-DK" dirty="0"/>
              <a:t> </a:t>
            </a:r>
            <a:r>
              <a:rPr lang="da-DK" dirty="0" err="1"/>
              <a:t>exerum</a:t>
            </a:r>
            <a:r>
              <a:rPr lang="da-DK" dirty="0"/>
              <a:t> </a:t>
            </a:r>
            <a:r>
              <a:rPr lang="da-DK" dirty="0" err="1"/>
              <a:t>duciistius</a:t>
            </a:r>
            <a:r>
              <a:rPr lang="da-DK" dirty="0"/>
              <a:t> ma </a:t>
            </a:r>
            <a:r>
              <a:rPr lang="da-DK" dirty="0" err="1"/>
              <a:t>sam</a:t>
            </a:r>
            <a:r>
              <a:rPr lang="da-DK" dirty="0"/>
              <a:t> re </a:t>
            </a:r>
            <a:r>
              <a:rPr lang="da-DK" dirty="0" err="1"/>
              <a:t>pra</a:t>
            </a:r>
            <a:r>
              <a:rPr lang="da-DK" dirty="0"/>
              <a:t> </a:t>
            </a:r>
            <a:r>
              <a:rPr lang="da-DK" dirty="0" err="1"/>
              <a:t>dia</a:t>
            </a:r>
            <a:r>
              <a:rPr lang="da-DK" dirty="0"/>
              <a:t> </a:t>
            </a:r>
            <a:r>
              <a:rPr lang="da-DK" dirty="0" err="1"/>
              <a:t>nosandi</a:t>
            </a:r>
            <a:r>
              <a:rPr lang="da-DK" dirty="0"/>
              <a:t> </a:t>
            </a:r>
            <a:r>
              <a:rPr lang="da-DK" dirty="0" err="1"/>
              <a:t>tibusapiciae</a:t>
            </a:r>
            <a:r>
              <a:rPr lang="da-DK" dirty="0"/>
              <a:t> di ommolut </a:t>
            </a:r>
            <a:r>
              <a:rPr lang="da-DK" dirty="0" err="1"/>
              <a:t>omnihitio</a:t>
            </a:r>
            <a:r>
              <a:rPr lang="da-DK" dirty="0"/>
              <a:t>. </a:t>
            </a:r>
            <a:r>
              <a:rPr lang="da-DK" dirty="0" err="1"/>
              <a:t>Pit</a:t>
            </a:r>
            <a:r>
              <a:rPr lang="da-DK" dirty="0"/>
              <a:t> hil </a:t>
            </a:r>
            <a:r>
              <a:rPr lang="da-DK" dirty="0" err="1"/>
              <a:t>intorro</a:t>
            </a:r>
            <a:r>
              <a:rPr lang="da-DK" dirty="0"/>
              <a:t> </a:t>
            </a:r>
            <a:r>
              <a:rPr lang="da-DK" dirty="0" err="1"/>
              <a:t>optassi</a:t>
            </a:r>
            <a:r>
              <a:rPr lang="da-DK" dirty="0"/>
              <a:t> </a:t>
            </a:r>
            <a:r>
              <a:rPr lang="da-DK" dirty="0" err="1"/>
              <a:t>mincto</a:t>
            </a:r>
            <a:r>
              <a:rPr lang="da-DK" dirty="0"/>
              <a:t> il </a:t>
            </a:r>
            <a:r>
              <a:rPr lang="da-DK" dirty="0" err="1"/>
              <a:t>im</a:t>
            </a:r>
            <a:r>
              <a:rPr lang="da-DK" dirty="0"/>
              <a:t> </a:t>
            </a:r>
            <a:r>
              <a:rPr lang="da-DK" dirty="0" err="1"/>
              <a:t>voluptini</a:t>
            </a:r>
            <a:r>
              <a:rPr lang="da-DK" dirty="0"/>
              <a:t> </a:t>
            </a:r>
            <a:r>
              <a:rPr lang="da-DK" dirty="0" err="1"/>
              <a:t>inctatia</a:t>
            </a:r>
            <a:r>
              <a:rPr lang="da-DK" dirty="0"/>
              <a:t> </a:t>
            </a:r>
            <a:r>
              <a:rPr lang="da-DK" dirty="0" err="1"/>
              <a:t>quostion</a:t>
            </a:r>
            <a:r>
              <a:rPr lang="da-DK" dirty="0"/>
              <a:t> </a:t>
            </a:r>
            <a:r>
              <a:rPr lang="da-DK" dirty="0" err="1"/>
              <a:t>pratia</a:t>
            </a:r>
            <a:r>
              <a:rPr lang="da-DK" dirty="0"/>
              <a:t> is </a:t>
            </a:r>
            <a:r>
              <a:rPr lang="da-DK" dirty="0" err="1"/>
              <a:t>ilitatquodit</a:t>
            </a:r>
            <a:r>
              <a:rPr lang="da-DK" dirty="0"/>
              <a:t> et </a:t>
            </a:r>
            <a:r>
              <a:rPr lang="da-DK" dirty="0" err="1"/>
              <a:t>eturibu</a:t>
            </a:r>
            <a:r>
              <a:rPr lang="da-DK" dirty="0"/>
              <a:t> </a:t>
            </a:r>
            <a:r>
              <a:rPr lang="da-DK" dirty="0" err="1"/>
              <a:t>saperum</a:t>
            </a:r>
            <a:r>
              <a:rPr lang="da-DK" dirty="0"/>
              <a:t> </a:t>
            </a:r>
            <a:r>
              <a:rPr lang="da-DK" dirty="0" err="1"/>
              <a:t>ra</a:t>
            </a:r>
            <a:r>
              <a:rPr lang="da-DK" dirty="0"/>
              <a:t> </a:t>
            </a:r>
            <a:r>
              <a:rPr lang="da-DK" dirty="0" err="1"/>
              <a:t>simus</a:t>
            </a:r>
            <a:r>
              <a:rPr lang="da-DK" dirty="0"/>
              <a:t> </a:t>
            </a:r>
            <a:r>
              <a:rPr lang="da-DK" dirty="0" err="1"/>
              <a:t>magname</a:t>
            </a:r>
            <a:r>
              <a:rPr lang="da-DK" dirty="0"/>
              <a:t> </a:t>
            </a:r>
            <a:r>
              <a:rPr lang="da-DK" dirty="0" err="1"/>
              <a:t>nossit</a:t>
            </a:r>
            <a:r>
              <a:rPr lang="da-DK" dirty="0"/>
              <a:t> </a:t>
            </a:r>
            <a:r>
              <a:rPr lang="da-DK" dirty="0" err="1"/>
              <a:t>reptae</a:t>
            </a:r>
            <a:r>
              <a:rPr lang="da-DK" dirty="0"/>
              <a:t> </a:t>
            </a:r>
            <a:r>
              <a:rPr lang="da-DK" dirty="0" err="1"/>
              <a:t>auditias</a:t>
            </a:r>
            <a:r>
              <a:rPr lang="da-DK" dirty="0"/>
              <a:t> </a:t>
            </a:r>
            <a:r>
              <a:rPr lang="da-DK" dirty="0" err="1"/>
              <a:t>porepel</a:t>
            </a:r>
            <a:r>
              <a:rPr lang="da-DK" dirty="0"/>
              <a:t> </a:t>
            </a:r>
            <a:r>
              <a:rPr lang="da-DK" dirty="0" err="1"/>
              <a:t>ictatiis</a:t>
            </a:r>
            <a:r>
              <a:rPr lang="da-DK" dirty="0"/>
              <a:t> </a:t>
            </a:r>
            <a:r>
              <a:rPr lang="da-DK" dirty="0" err="1"/>
              <a:t>venem</a:t>
            </a:r>
            <a:r>
              <a:rPr lang="da-DK" dirty="0"/>
              <a:t> </a:t>
            </a:r>
            <a:r>
              <a:rPr lang="da-DK" dirty="0" err="1"/>
              <a:t>liquo</a:t>
            </a:r>
            <a:r>
              <a:rPr lang="da-DK" dirty="0"/>
              <a:t> </a:t>
            </a:r>
            <a:r>
              <a:rPr lang="da-DK" dirty="0" err="1"/>
              <a:t>odit</a:t>
            </a:r>
            <a:r>
              <a:rPr lang="da-DK" dirty="0"/>
              <a:t> 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4EE096-FAF4-EF43-9491-8609AA9DB9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9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C01DD3-7D28-9543-B6D0-C0F9153B25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990961"/>
              </p:ext>
            </p:extLst>
          </p:nvPr>
        </p:nvGraphicFramePr>
        <p:xfrm>
          <a:off x="838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83E4A6-E5B4-1945-9672-65F19FFEBE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890685"/>
              </p:ext>
            </p:extLst>
          </p:nvPr>
        </p:nvGraphicFramePr>
        <p:xfrm>
          <a:off x="6172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841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6870-10EC-C640-8C74-C2A94F2C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CB90C-DD49-3849-99D1-6061F6095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E2BD-A74D-CE4C-96AA-A6FC18C15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>
              <a:lnSpc>
                <a:spcPct val="100000"/>
              </a:lnSpc>
            </a:pPr>
            <a:r>
              <a:rPr lang="da-DK" dirty="0" err="1"/>
              <a:t>Niendunt</a:t>
            </a:r>
            <a:r>
              <a:rPr lang="da-DK" dirty="0"/>
              <a:t> </a:t>
            </a:r>
            <a:r>
              <a:rPr lang="da-DK" dirty="0" err="1"/>
              <a:t>vellandae</a:t>
            </a:r>
            <a:r>
              <a:rPr lang="da-DK" dirty="0"/>
              <a:t> </a:t>
            </a:r>
            <a:r>
              <a:rPr lang="da-DK" dirty="0" err="1"/>
              <a:t>dollo</a:t>
            </a:r>
            <a:r>
              <a:rPr lang="da-DK" dirty="0"/>
              <a:t> </a:t>
            </a:r>
            <a:r>
              <a:rPr lang="da-DK" dirty="0" err="1"/>
              <a:t>omniminciis</a:t>
            </a:r>
            <a:r>
              <a:rPr lang="da-DK" dirty="0"/>
              <a:t> et et </a:t>
            </a:r>
            <a:r>
              <a:rPr lang="da-DK" dirty="0" err="1"/>
              <a:t>alibus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lictatio</a:t>
            </a:r>
            <a:r>
              <a:rPr lang="da-DK" dirty="0"/>
              <a:t> et </a:t>
            </a:r>
            <a:r>
              <a:rPr lang="da-DK" dirty="0" err="1"/>
              <a:t>eritae</a:t>
            </a:r>
            <a:r>
              <a:rPr lang="da-DK" dirty="0"/>
              <a:t> </a:t>
            </a:r>
            <a:r>
              <a:rPr lang="da-DK" dirty="0" err="1"/>
              <a:t>consequatus</a:t>
            </a:r>
            <a:r>
              <a:rPr lang="da-DK" dirty="0"/>
              <a:t> </a:t>
            </a:r>
            <a:r>
              <a:rPr lang="da-DK" dirty="0" err="1"/>
              <a:t>veriorum</a:t>
            </a:r>
            <a:r>
              <a:rPr lang="da-DK" dirty="0"/>
              <a:t> </a:t>
            </a:r>
            <a:r>
              <a:rPr lang="da-DK" dirty="0" err="1"/>
              <a:t>harundae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dolores</a:t>
            </a:r>
            <a:r>
              <a:rPr lang="da-DK" dirty="0"/>
              <a:t> </a:t>
            </a:r>
            <a:r>
              <a:rPr lang="da-DK" dirty="0" err="1"/>
              <a:t>eum</a:t>
            </a:r>
            <a:r>
              <a:rPr lang="da-DK" dirty="0"/>
              <a:t>, </a:t>
            </a:r>
            <a:r>
              <a:rPr lang="da-DK" dirty="0" err="1"/>
              <a:t>omnihilicate</a:t>
            </a:r>
            <a:r>
              <a:rPr lang="da-DK" dirty="0"/>
              <a:t> </a:t>
            </a:r>
            <a:r>
              <a:rPr lang="da-DK" dirty="0" err="1"/>
              <a:t>prerum</a:t>
            </a:r>
            <a:r>
              <a:rPr lang="da-DK" dirty="0"/>
              <a:t> </a:t>
            </a:r>
            <a:r>
              <a:rPr lang="da-DK" dirty="0" err="1"/>
              <a:t>intibus</a:t>
            </a:r>
            <a:r>
              <a:rPr lang="da-DK" dirty="0"/>
              <a:t>, </a:t>
            </a:r>
            <a:r>
              <a:rPr lang="da-DK" dirty="0" err="1"/>
              <a:t>nobisti</a:t>
            </a:r>
            <a:r>
              <a:rPr lang="da-DK" dirty="0"/>
              <a:t> </a:t>
            </a:r>
            <a:r>
              <a:rPr lang="da-DK" dirty="0" err="1"/>
              <a:t>ssimusam</a:t>
            </a:r>
            <a:r>
              <a:rPr lang="da-DK" dirty="0"/>
              <a:t> </a:t>
            </a:r>
            <a:r>
              <a:rPr lang="da-DK" dirty="0" err="1"/>
              <a:t>cus</a:t>
            </a:r>
            <a:r>
              <a:rPr lang="da-DK" dirty="0"/>
              <a:t> </a:t>
            </a:r>
            <a:r>
              <a:rPr lang="da-DK" dirty="0" err="1"/>
              <a:t>poriti</a:t>
            </a:r>
            <a:r>
              <a:rPr lang="da-DK" dirty="0"/>
              <a:t> dit </a:t>
            </a:r>
            <a:r>
              <a:rPr lang="da-DK" dirty="0" err="1"/>
              <a:t>destorerum</a:t>
            </a:r>
            <a:r>
              <a:rPr lang="da-DK" dirty="0"/>
              <a:t> </a:t>
            </a:r>
            <a:r>
              <a:rPr lang="da-DK" dirty="0" err="1"/>
              <a:t>hitaqui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quae</a:t>
            </a:r>
            <a:r>
              <a:rPr lang="da-DK" dirty="0"/>
              <a:t> et as </a:t>
            </a:r>
            <a:r>
              <a:rPr lang="da-DK" dirty="0" err="1"/>
              <a:t>autem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quas</a:t>
            </a:r>
            <a:r>
              <a:rPr lang="da-DK" dirty="0"/>
              <a:t> es </a:t>
            </a:r>
            <a:r>
              <a:rPr lang="da-DK" dirty="0" err="1"/>
              <a:t>consequ</a:t>
            </a:r>
            <a:r>
              <a:rPr lang="da-DK" dirty="0"/>
              <a:t> </a:t>
            </a:r>
            <a:r>
              <a:rPr lang="da-DK" dirty="0" err="1"/>
              <a:t>iaspedi</a:t>
            </a:r>
            <a:r>
              <a:rPr lang="da-DK" dirty="0"/>
              <a:t> </a:t>
            </a:r>
            <a:r>
              <a:rPr lang="da-DK" dirty="0" err="1"/>
              <a:t>psandit</a:t>
            </a:r>
            <a:r>
              <a:rPr lang="da-DK" dirty="0"/>
              <a:t> </a:t>
            </a:r>
            <a:r>
              <a:rPr lang="da-DK" dirty="0" err="1"/>
              <a:t>excesti</a:t>
            </a:r>
            <a:r>
              <a:rPr lang="da-DK" dirty="0"/>
              <a:t> </a:t>
            </a:r>
            <a:r>
              <a:rPr lang="da-DK" dirty="0" err="1"/>
              <a:t>stiunt</a:t>
            </a:r>
            <a:r>
              <a:rPr lang="da-DK" dirty="0"/>
              <a:t>.</a:t>
            </a:r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48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3C26-FD69-1B4A-B4A1-AEC6CAE7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BREAKER SLIDE 1</a:t>
            </a:r>
          </a:p>
        </p:txBody>
      </p:sp>
    </p:spTree>
    <p:extLst>
      <p:ext uri="{BB962C8B-B14F-4D97-AF65-F5344CB8AC3E}">
        <p14:creationId xmlns:p14="http://schemas.microsoft.com/office/powerpoint/2010/main" val="3635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AC6367-133F-514A-BCB6-A70FE0C9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2</a:t>
            </a:r>
          </a:p>
        </p:txBody>
      </p:sp>
    </p:spTree>
    <p:extLst>
      <p:ext uri="{BB962C8B-B14F-4D97-AF65-F5344CB8AC3E}">
        <p14:creationId xmlns:p14="http://schemas.microsoft.com/office/powerpoint/2010/main" val="28507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D2E4-1B84-EA46-8FCF-812F04A97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3</a:t>
            </a:r>
          </a:p>
        </p:txBody>
      </p:sp>
    </p:spTree>
    <p:extLst>
      <p:ext uri="{BB962C8B-B14F-4D97-AF65-F5344CB8AC3E}">
        <p14:creationId xmlns:p14="http://schemas.microsoft.com/office/powerpoint/2010/main" val="30473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7E5510-30D3-3C4C-9826-67D0CDC5E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>
                <a:solidFill>
                  <a:srgbClr val="000056"/>
                </a:solidFill>
              </a:rPr>
              <a:t>WWW.LEDELSESUGEN.DK</a:t>
            </a:r>
            <a:endParaRPr lang="da-DK" dirty="0">
              <a:solidFill>
                <a:srgbClr val="00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8678"/>
      </a:accent1>
      <a:accent2>
        <a:srgbClr val="D6785E"/>
      </a:accent2>
      <a:accent3>
        <a:srgbClr val="B1D6D2"/>
      </a:accent3>
      <a:accent4>
        <a:srgbClr val="9FBEA4"/>
      </a:accent4>
      <a:accent5>
        <a:srgbClr val="E5E2C8"/>
      </a:accent5>
      <a:accent6>
        <a:srgbClr val="D4D3BC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sugen_Template 2020" id="{94A31874-4E38-BA40-BCD2-43A96A7F46FD}" vid="{195B2B83-6721-DD42-B104-089ABA802AA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Ledelsesugen_Template 2020 (1)</Template>
  <TotalTime>0</TotalTime>
  <Words>261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Futura</vt:lpstr>
      <vt:lpstr>Office-tema</vt:lpstr>
      <vt:lpstr>FRONTPAGE HEADER IN TWO LINES</vt:lpstr>
      <vt:lpstr>HEADLINE IN 1 LINE</vt:lpstr>
      <vt:lpstr>HEADLINE IN 1 LINE</vt:lpstr>
      <vt:lpstr>HEADLINE IN 1 LINE</vt:lpstr>
      <vt:lpstr>Header</vt:lpstr>
      <vt:lpstr>BREAKER SLIDE 1</vt:lpstr>
      <vt:lpstr>BREAKER SLIDE 2</vt:lpstr>
      <vt:lpstr>BREAKER SLIDE 3</vt:lpstr>
      <vt:lpstr>WWW.LEDELSESUGEN.DK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FRONTPAGE HEADER IN TWO LINES</dc:title>
  <dc:creator>Jeanne Egegaard Andersen</dc:creator>
  <cp:lastModifiedBy>Jeanne Egegaard Andersen</cp:lastModifiedBy>
  <cp:revision>1</cp:revision>
  <dcterms:created xsi:type="dcterms:W3CDTF">2020-06-30T14:33:52Z</dcterms:created>
  <dcterms:modified xsi:type="dcterms:W3CDTF">2020-06-30T14:34:16Z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Dansk</vt:lpwstr>
  </property>
  <property fmtid="{D5CDD505-2E9C-101B-9397-08002B2CF9AE}" pid="3" name="SD_DocumentLanguage">
    <vt:lpwstr>da-DK</vt:lpwstr>
  </property>
  <property fmtid="{D5CDD505-2E9C-101B-9397-08002B2CF9AE}" pid="4" name="SD_UserprofileName">
    <vt:lpwstr/>
  </property>
  <property fmtid="{D5CDD505-2E9C-101B-9397-08002B2CF9AE}" pid="5" name="DocumentInfoFinished">
    <vt:lpwstr>True</vt:lpwstr>
  </property>
</Properties>
</file>